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F730-1310-4335-A780-868F23537E59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61CC2-63FF-41E9-B89A-B5FE391DC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93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34" charset="-128"/>
                <a:cs typeface="Times New Roman" pitchFamily="18" charset="0"/>
              </a:rPr>
              <a:t>Sorting animals 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97CFCED-1527-44FA-8130-CF30CA0F864F}" type="slidenum">
              <a:rPr lang="en-GB" altLang="en-US" sz="1200" smtClean="0">
                <a:latin typeface="Arial" charset="0"/>
                <a:ea typeface="ＭＳ Ｐゴシック" pitchFamily="34" charset="-128"/>
              </a:rPr>
              <a:pPr eaLnBrk="1" hangingPunct="1"/>
              <a:t>3</a:t>
            </a:fld>
            <a:endParaRPr lang="en-GB" altLang="en-US" sz="12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211-B4FE-4A38-B61D-AC7E44F0B7B4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AE11-14D7-4B4F-9692-FF75A093F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6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211-B4FE-4A38-B61D-AC7E44F0B7B4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AE11-14D7-4B4F-9692-FF75A093F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2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211-B4FE-4A38-B61D-AC7E44F0B7B4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AE11-14D7-4B4F-9692-FF75A093F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5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211-B4FE-4A38-B61D-AC7E44F0B7B4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AE11-14D7-4B4F-9692-FF75A093F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211-B4FE-4A38-B61D-AC7E44F0B7B4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AE11-14D7-4B4F-9692-FF75A093F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1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211-B4FE-4A38-B61D-AC7E44F0B7B4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AE11-14D7-4B4F-9692-FF75A093F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4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211-B4FE-4A38-B61D-AC7E44F0B7B4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AE11-14D7-4B4F-9692-FF75A093F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9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211-B4FE-4A38-B61D-AC7E44F0B7B4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AE11-14D7-4B4F-9692-FF75A093F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0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211-B4FE-4A38-B61D-AC7E44F0B7B4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AE11-14D7-4B4F-9692-FF75A093F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211-B4FE-4A38-B61D-AC7E44F0B7B4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AE11-14D7-4B4F-9692-FF75A093F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0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D211-B4FE-4A38-B61D-AC7E44F0B7B4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AE11-14D7-4B4F-9692-FF75A093F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10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5D211-B4FE-4A38-B61D-AC7E44F0B7B4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AE11-14D7-4B4F-9692-FF75A093F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28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gcpsmess.files.wordpress.com/2014/03/bald-eagle-wallpapers-flight.jpg" TargetMode="External"/><Relationship Id="rId13" Type="http://schemas.openxmlformats.org/officeDocument/2006/relationships/hyperlink" Target="http://thetailorandthecook.com/2014/11/20/grilled-yellowfin-tuna/" TargetMode="External"/><Relationship Id="rId18" Type="http://schemas.openxmlformats.org/officeDocument/2006/relationships/image" Target="../media/image11.jpeg"/><Relationship Id="rId3" Type="http://schemas.openxmlformats.org/officeDocument/2006/relationships/image" Target="../media/image2.emf"/><Relationship Id="rId21" Type="http://schemas.openxmlformats.org/officeDocument/2006/relationships/image" Target="../media/image13.jpe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17" Type="http://schemas.openxmlformats.org/officeDocument/2006/relationships/hyperlink" Target="http://www.google.co.uk/url?sa=i&amp;rct=j&amp;q=frog&amp;source=images&amp;cd=&amp;cad=rja&amp;uact=8&amp;ved=0CAcQjRw&amp;url=http://animalcrossing.wikia.com/wiki/Frog_(Villager)&amp;ei=ESk2VY3-K66t7Ab5i4HoBw&amp;bvm=bv.91071109,d.ZGU&amp;psig=AFQjCNFQyuY6hjTYicVxI6CpplONMWnTew&amp;ust=1429699085922186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bears&amp;source=images&amp;cd=&amp;cad=rja&amp;uact=8&amp;ved=0CAcQjRw&amp;url=http://www.stitchkingdom.com/disney-nature-bears-65010/&amp;ei=8iQ2VdLKOeTe7AbJnYCwBA&amp;bvm=bv.91071109,d.ZGU&amp;psig=AFQjCNHIflzJI5-xE9-D1Ns0XxFbwoKnrQ&amp;ust=1429697925302569" TargetMode="External"/><Relationship Id="rId11" Type="http://schemas.openxmlformats.org/officeDocument/2006/relationships/hyperlink" Target="http://www.google.co.uk/url?sa=i&amp;rct=j&amp;q=lizards&amp;source=images&amp;cd=&amp;cad=rja&amp;uact=8&amp;ved=0CAcQjRw&amp;url=http://en.wikipedia.org/wiki/Common_collared_lizard&amp;ei=XCY2VYSsDNKu7AbXzYHIAw&amp;bvm=bv.91071109,d.ZGU&amp;psig=AFQjCNGswMPbgCcGm3GGKvkmQLoNuccfCw&amp;ust=1429698487433740" TargetMode="External"/><Relationship Id="rId24" Type="http://schemas.openxmlformats.org/officeDocument/2006/relationships/image" Target="../media/image1.jpeg"/><Relationship Id="rId5" Type="http://schemas.openxmlformats.org/officeDocument/2006/relationships/image" Target="../media/image4.jpeg"/><Relationship Id="rId15" Type="http://schemas.openxmlformats.org/officeDocument/2006/relationships/hyperlink" Target="http://www.google.co.uk/url?sa=i&amp;rct=j&amp;q=ostrich&amp;source=images&amp;cd=&amp;cad=rja&amp;uact=8&amp;ved=0CAcQjRw&amp;url=http://commons.wikimedia.org/wiki/File:Ostrich_Struthio_camelus_Tanzania_3724_cropped_Nevit.jpg&amp;ei=VCg2VcWrIeqy7QbkjoGACQ&amp;bvm=bv.91071109,d.ZGU&amp;psig=AFQjCNFjHZFX0t5uucj-07pH2vqNgTkuuA&amp;ust=1429699009487575" TargetMode="External"/><Relationship Id="rId23" Type="http://schemas.openxmlformats.org/officeDocument/2006/relationships/image" Target="../media/image14.jpeg"/><Relationship Id="rId10" Type="http://schemas.openxmlformats.org/officeDocument/2006/relationships/image" Target="../media/image7.jpeg"/><Relationship Id="rId19" Type="http://schemas.openxmlformats.org/officeDocument/2006/relationships/hyperlink" Target="http://www.google.co.uk/url?sa=i&amp;rct=j&amp;q=crocodile&amp;source=images&amp;cd=&amp;cad=rja&amp;uact=8&amp;ved=0CAcQjRw&amp;url=http://www.telegraph.co.uk/news/newstopics/howaboutthat/10616682/Crocodile-reported-to-be-on-the-loose-in-Bristol.html&amp;ei=Eyw2VdzBFuS57gbS6YHACA&amp;bvm=bv.91071109,d.ZGU&amp;psig=AFQjCNGCeuj-_3kqxW9R6HXVuSnG9WQM0Q&amp;ust=1429699958022487" TargetMode="External"/><Relationship Id="rId4" Type="http://schemas.openxmlformats.org/officeDocument/2006/relationships/image" Target="../media/image3.emf"/><Relationship Id="rId9" Type="http://schemas.openxmlformats.org/officeDocument/2006/relationships/image" Target="../media/image6.jpeg"/><Relationship Id="rId14" Type="http://schemas.openxmlformats.org/officeDocument/2006/relationships/image" Target="../media/image9.jpeg"/><Relationship Id="rId22" Type="http://schemas.openxmlformats.org/officeDocument/2006/relationships/hyperlink" Target="http://www.google.co.uk/url?sa=i&amp;rct=j&amp;q=insects&amp;source=images&amp;cd=&amp;cad=rja&amp;uact=8&amp;ved=0CAcQjRw&amp;url=http://www.prontolessons.com/insects.html&amp;ei=Iy02VbDuL6Wc7gbOjIHgDA&amp;psig=AFQjCNFyCNrbq-dJmZmymHtjwp_D2uwiqQ&amp;ust=142970021354361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18" Type="http://schemas.openxmlformats.org/officeDocument/2006/relationships/image" Target="../media/image26.png"/><Relationship Id="rId3" Type="http://schemas.openxmlformats.org/officeDocument/2006/relationships/hyperlink" Target="http://www.google.co.uk/url?sa=i&amp;rct=j&amp;q=roman+shields&amp;source=images&amp;cd=&amp;cad=rja&amp;uact=8&amp;ved=0CAcQjRw&amp;url=http://funkymonkeyprops.com/page44.htm&amp;ei=yhExVcCjKMHpasXjgPgF&amp;bvm=bv.91071109,d.d2s&amp;psig=AFQjCNEuWN4mA3lhHISVoj-Vdcz8hv2Ekw&amp;ust=1429365563502777" TargetMode="External"/><Relationship Id="rId21" Type="http://schemas.openxmlformats.org/officeDocument/2006/relationships/image" Target="../media/image28.jpeg"/><Relationship Id="rId7" Type="http://schemas.openxmlformats.org/officeDocument/2006/relationships/hyperlink" Target="http://www.google.co.uk/url?sa=i&amp;rct=j&amp;q=reconstruction+of+roman+house+in+britain&amp;source=images&amp;cd=&amp;cad=rja&amp;uact=8&amp;ved=0CAcQjRw&amp;url=http://www.turbosquid.com/3d-models/3d-max-roman-villa-rustica/607135&amp;ei=NvU0VYL5NITD7gbK4oHYCg&amp;bvm=bv.91071109,d.ZGU&amp;psig=AFQjCNGAd9eJLX7OayBjqBi4nctRgTl-eQ&amp;ust=1429620381691043" TargetMode="External"/><Relationship Id="rId12" Type="http://schemas.openxmlformats.org/officeDocument/2006/relationships/hyperlink" Target="http://www.google.co.uk/url?sa=i&amp;rct=j&amp;q=celtic+farmers&amp;source=images&amp;cd=&amp;ved=0CAcQjRw&amp;url=http://www.celticquill.com/index.php/celtic-ireland/celtic-society&amp;ei=jhYxVdT-G4jOaKSpgegP&amp;bvm=bv.91071109,d.d2s&amp;psig=AFQjCNFQlKkMm0W3fvlgrAQ3lC9sXF3Lhg&amp;ust=1429366794103427" TargetMode="External"/><Relationship Id="rId17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4.jpeg"/><Relationship Id="rId20" Type="http://schemas.openxmlformats.org/officeDocument/2006/relationships/hyperlink" Target="http://www.google.co.uk/url?sa=i&amp;rct=j&amp;q=celtic+shoes&amp;source=images&amp;cd=&amp;cad=rja&amp;uact=8&amp;ved=&amp;url=http://makezine.com/craft/howto_laceup_moccasins/&amp;ei=LxUxVdq_CdHhaOy8gIAB&amp;bvm=bv.91071109,d.d2s&amp;psig=AFQjCNG0mVF3W5Nc6CJu6F3vdvs0J26S0w&amp;ust=142936644754006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hyperlink" Target="http://www.google.co.uk/url?sa=i&amp;rct=j&amp;q=reconstruction+of+celtic+house+in+britain&amp;source=images&amp;cd=&amp;cad=rja&amp;uact=8&amp;ved=0CAcQjRw&amp;url=http://www.schoolsprehistory.co.uk/tag/iron-age/page/2/&amp;ei=APY0Vav7GYKv7Ab35IDABg&amp;bvm=bv.91071109,d.ZGU&amp;psig=AFQjCNGU2MxgG9uXp8_EduyiUtnswEvmUg&amp;ust=1429620487919037" TargetMode="External"/><Relationship Id="rId15" Type="http://schemas.openxmlformats.org/officeDocument/2006/relationships/hyperlink" Target="http://www.google.co.uk/url?sa=i&amp;rct=j&amp;q=roman+coins&amp;source=images&amp;cd=&amp;cad=rja&amp;uact=8&amp;ved=0CAcQjRw&amp;url=http://collections.museumoflondon.org.uk/Online/group.aspx?g=group-19938&amp;ei=RgYxVYeQO5PjaviMgNgN&amp;bvm=bv.91071109,d.d2s&amp;psig=AFQjCNEG_3iRZzn7Nn4a-3iQAP8mVam-Uw&amp;ust=1429362604282328" TargetMode="External"/><Relationship Id="rId10" Type="http://schemas.openxmlformats.org/officeDocument/2006/relationships/image" Target="../media/image20.png"/><Relationship Id="rId19" Type="http://schemas.openxmlformats.org/officeDocument/2006/relationships/image" Target="../media/image27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628800"/>
            <a:ext cx="561662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Comparing and Contrasting Celtic and Roman homes and items from their daily lives</a:t>
            </a:r>
            <a:endParaRPr lang="en-GB" sz="3200" dirty="0"/>
          </a:p>
        </p:txBody>
      </p:sp>
      <p:pic>
        <p:nvPicPr>
          <p:cNvPr id="4" name="Picture 3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3296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3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882" y="1052736"/>
            <a:ext cx="619268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Sort the animals into groups in any way you can</a:t>
            </a:r>
            <a:endParaRPr lang="en-GB" sz="3200" dirty="0"/>
          </a:p>
        </p:txBody>
      </p:sp>
      <p:pic>
        <p:nvPicPr>
          <p:cNvPr id="3" name="Picture 2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8999"/>
            <a:ext cx="1172730" cy="2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09320"/>
            <a:ext cx="1172730" cy="2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1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9207"/>
            <a:ext cx="2069252" cy="185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36" y="305599"/>
            <a:ext cx="2157301" cy="182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umatran Tiger Berlin Tierp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84" y="2420888"/>
            <a:ext cx="2311226" cy="15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1.gstatic.com/images?q=tbn:ANd9GcRl2BVqbQDeee2oTjyFn8DWq70cR6q0OinNpxX_hVz8N3OnCa37X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9" y="279207"/>
            <a:ext cx="2469478" cy="16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ld-eagle-wallpapers-fligh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2" y="2420888"/>
            <a:ext cx="2395951" cy="149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mon Garter Snak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" y="4211247"/>
            <a:ext cx="2498834" cy="16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6/61/Common_Collared_Lizar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375545"/>
            <a:ext cx="2272949" cy="170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thetailorandthecook.com/wp-content/uploads/2014/11/yellowintuna1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10" y="4211247"/>
            <a:ext cx="2378237" cy="121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upload.wikimedia.org/wikipedia/commons/5/5e/Ostrich_Struthio_camelus_Tanzania_3724_cropped_Nevit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20888"/>
            <a:ext cx="1572997" cy="20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vignette3.wikia.nocookie.net/animalcrossing/images/0/05/Frog-1.jpg/revision/latest?cb=20130606165817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411" y="4765564"/>
            <a:ext cx="1730648" cy="150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i.telegraph.co.uk/multimedia/archive/02811/Crocodile_2811605b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87" y="4080257"/>
            <a:ext cx="2195819" cy="13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buffal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60" y="188640"/>
            <a:ext cx="1960677" cy="147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prontolessons.com/image-files/insects-homeschool-curriculum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92" y="5514083"/>
            <a:ext cx="2250848" cy="132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2" y="6275555"/>
            <a:ext cx="1172730" cy="2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80" y="1268760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All</a:t>
            </a:r>
            <a:r>
              <a:rPr lang="en-GB" sz="2000" dirty="0" smtClean="0"/>
              <a:t> the animals .....................................</a:t>
            </a:r>
          </a:p>
          <a:p>
            <a:endParaRPr lang="en-GB" sz="2000" dirty="0" smtClean="0"/>
          </a:p>
          <a:p>
            <a:r>
              <a:rPr lang="en-GB" sz="2000" dirty="0" smtClean="0"/>
              <a:t>have     are    live      run       swim     fly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45774" y="256490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Both</a:t>
            </a:r>
            <a:r>
              <a:rPr lang="en-GB" sz="2000" dirty="0" smtClean="0"/>
              <a:t> the ................ and the ................................. have..................</a:t>
            </a:r>
          </a:p>
          <a:p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88640"/>
            <a:ext cx="64807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How have you grouped the animals?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454205" y="3303003"/>
            <a:ext cx="409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have     are    live      run       swim     fly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14" y="3718463"/>
            <a:ext cx="8064896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Choose two animals you have put together</a:t>
            </a:r>
          </a:p>
          <a:p>
            <a:r>
              <a:rPr lang="en-GB" sz="3200" dirty="0" smtClean="0"/>
              <a:t>Say what is different about them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445774" y="4990506"/>
            <a:ext cx="7971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.................has ............... </a:t>
            </a:r>
            <a:r>
              <a:rPr lang="en-GB" sz="2000" b="1" dirty="0">
                <a:solidFill>
                  <a:srgbClr val="FF0000"/>
                </a:solidFill>
              </a:rPr>
              <a:t>whereas </a:t>
            </a:r>
            <a:r>
              <a:rPr lang="en-GB" sz="2000" dirty="0"/>
              <a:t>the .................... has.................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205" y="558924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  <a:r>
              <a:rPr lang="en-GB" dirty="0" smtClean="0"/>
              <a:t>as       is       lives       runs       swims       flies</a:t>
            </a:r>
            <a:endParaRPr lang="en-GB" dirty="0"/>
          </a:p>
        </p:txBody>
      </p:sp>
      <p:pic>
        <p:nvPicPr>
          <p:cNvPr id="9" name="Picture 8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1172730" cy="2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9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7200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Here are some Celtic and Roman places and objects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1298576" cy="10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rc_mi" descr="http://www.funkymonkeyprops.com/userimages/ROMAN%20SHIELDS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4757299"/>
            <a:ext cx="1080120" cy="129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heritage-explorer.org.uk/file/he/content/upload/database/2119_450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52" y="795509"/>
            <a:ext cx="1457391" cy="117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previewcf.turbosquid.com/Preview/2014/07/06__18_47_13/rv_1.jpg3968a81d-0dcd-4fc0-9b89-4067ab085026Large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8" y="2932610"/>
            <a:ext cx="1216440" cy="77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60" y="1015889"/>
            <a:ext cx="1015206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77" y="2781745"/>
            <a:ext cx="1035620" cy="140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46" y="4869160"/>
            <a:ext cx="1899196" cy="132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rc_mi" descr="http://www.celticquill.com/images/Celtic/CelticCouple.jpg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53" y="788069"/>
            <a:ext cx="1002283" cy="173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63" y="5061323"/>
            <a:ext cx="1645220" cy="9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rc_mi" descr="http://fe02.museumoflondon.org.uk/imagestore/0/media-ciim-43/original.jpg">
            <a:hlinkClick r:id="rId15"/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65" y="3088016"/>
            <a:ext cx="2194932" cy="1034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5" y="4890224"/>
            <a:ext cx="1285999" cy="1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70" y="2932610"/>
            <a:ext cx="966626" cy="110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36" y="1167473"/>
            <a:ext cx="1005210" cy="104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http://t0.gstatic.com/images?q=tbn:ANd9GcTJgBYXlQzQwD_oZ2pnVUrF3kz153Um7SW4oB0L64HAEjTiRLAP">
            <a:hlinkClick r:id="rId20"/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98468"/>
            <a:ext cx="1303784" cy="141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81328"/>
            <a:ext cx="1172730" cy="2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6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84031"/>
              </p:ext>
            </p:extLst>
          </p:nvPr>
        </p:nvGraphicFramePr>
        <p:xfrm>
          <a:off x="2771800" y="86360"/>
          <a:ext cx="6096000" cy="677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Celtic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Roman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they are both.......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they are both.......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they are both.......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they are both.......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they are both.......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they are both.......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they are both.......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116632"/>
            <a:ext cx="252028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Put the pictures of things which are similar in the right columns and rows</a:t>
            </a:r>
            <a:endParaRPr lang="en-GB" sz="2400" dirty="0"/>
          </a:p>
        </p:txBody>
      </p:sp>
      <p:pic>
        <p:nvPicPr>
          <p:cNvPr id="4" name="Picture 3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4" y="6453336"/>
            <a:ext cx="1172730" cy="2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95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231" y="23488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Both</a:t>
            </a:r>
            <a:r>
              <a:rPr lang="en-GB" sz="3200" dirty="0" smtClean="0"/>
              <a:t> the Celts and the Romans ..........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4706" y="3065095"/>
            <a:ext cx="854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</a:t>
            </a:r>
            <a:r>
              <a:rPr lang="en-GB" sz="3200" dirty="0" smtClean="0"/>
              <a:t>ad          were          wore            lived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64706" y="40050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They also </a:t>
            </a:r>
            <a:r>
              <a:rPr lang="en-GB" sz="3200" b="1" dirty="0" smtClean="0">
                <a:solidFill>
                  <a:srgbClr val="FF0000"/>
                </a:solidFill>
              </a:rPr>
              <a:t>both</a:t>
            </a:r>
            <a:r>
              <a:rPr lang="en-GB" sz="3200" dirty="0" smtClean="0"/>
              <a:t>..............................</a:t>
            </a:r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64706" y="116632"/>
            <a:ext cx="885008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Use these sentence structures to make your own sentences about Celtic and Roman places and things</a:t>
            </a:r>
            <a:endParaRPr lang="en-GB" sz="3600" dirty="0"/>
          </a:p>
        </p:txBody>
      </p:sp>
      <p:pic>
        <p:nvPicPr>
          <p:cNvPr id="7" name="Picture 6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1172730" cy="2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0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77558" y="2708920"/>
            <a:ext cx="4248472" cy="39604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07504" y="2636912"/>
            <a:ext cx="4248472" cy="39604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75656" y="116632"/>
            <a:ext cx="612068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Take each pair of pictures.</a:t>
            </a:r>
          </a:p>
          <a:p>
            <a:r>
              <a:rPr lang="en-GB" sz="2400" dirty="0" smtClean="0"/>
              <a:t>Put one in the circle labelled Celtic.</a:t>
            </a:r>
          </a:p>
          <a:p>
            <a:r>
              <a:rPr lang="en-GB" sz="2400" dirty="0" smtClean="0"/>
              <a:t>Put the other in the circle labelled Roman.</a:t>
            </a:r>
          </a:p>
          <a:p>
            <a:r>
              <a:rPr lang="en-GB" sz="2400" dirty="0" smtClean="0"/>
              <a:t>Put all the other pictures in the right circle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69862" y="2088710"/>
            <a:ext cx="223224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Celtic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65690" y="2082045"/>
            <a:ext cx="18722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Roman</a:t>
            </a:r>
            <a:endParaRPr lang="en-GB" dirty="0"/>
          </a:p>
        </p:txBody>
      </p:sp>
      <p:pic>
        <p:nvPicPr>
          <p:cNvPr id="10" name="Picture 9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4738"/>
            <a:ext cx="1172730" cy="2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5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3504" y="188640"/>
            <a:ext cx="7272808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Can you take one similar picture from each circle.</a:t>
            </a:r>
          </a:p>
          <a:p>
            <a:r>
              <a:rPr lang="en-GB" sz="2400" dirty="0" smtClean="0"/>
              <a:t>Say what is different about them.</a:t>
            </a:r>
          </a:p>
          <a:p>
            <a:r>
              <a:rPr lang="en-GB" sz="2400" dirty="0" smtClean="0"/>
              <a:t>Use the sentence structure below.</a:t>
            </a:r>
          </a:p>
          <a:p>
            <a:r>
              <a:rPr lang="en-GB" sz="2400" dirty="0" smtClean="0"/>
              <a:t>Use the second sentence structure to make another sentence.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23528" y="2348879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Celts ........................</a:t>
            </a:r>
            <a:r>
              <a:rPr lang="en-GB" sz="2800" b="1" dirty="0">
                <a:solidFill>
                  <a:srgbClr val="FF0000"/>
                </a:solidFill>
              </a:rPr>
              <a:t>whereas</a:t>
            </a:r>
            <a:r>
              <a:rPr lang="en-GB" sz="2800" dirty="0"/>
              <a:t> the Romans</a:t>
            </a:r>
            <a:r>
              <a:rPr lang="en-GB" sz="2800" dirty="0" smtClean="0"/>
              <a:t>.................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323528" y="350100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Celts </a:t>
            </a:r>
            <a:r>
              <a:rPr lang="en-GB" sz="2800" dirty="0" smtClean="0"/>
              <a:t>........................</a:t>
            </a:r>
            <a:r>
              <a:rPr lang="en-GB" sz="2800" b="1" dirty="0" smtClean="0">
                <a:solidFill>
                  <a:srgbClr val="FF0000"/>
                </a:solidFill>
              </a:rPr>
              <a:t>but </a:t>
            </a:r>
            <a:r>
              <a:rPr lang="en-GB" sz="2800" dirty="0" smtClean="0"/>
              <a:t>the </a:t>
            </a:r>
            <a:r>
              <a:rPr lang="en-GB" sz="2800" dirty="0"/>
              <a:t>Romans</a:t>
            </a:r>
            <a:r>
              <a:rPr lang="en-GB" sz="2800" dirty="0" smtClean="0"/>
              <a:t>.......................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509120"/>
            <a:ext cx="784887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Tell your partner something that is the same and something that is different about</a:t>
            </a:r>
          </a:p>
          <a:p>
            <a:r>
              <a:rPr lang="en-GB" sz="2400" dirty="0" smtClean="0"/>
              <a:t>A Celtic and Roman place or object.</a:t>
            </a:r>
            <a:endParaRPr lang="en-GB" sz="2400" dirty="0"/>
          </a:p>
        </p:txBody>
      </p:sp>
      <p:pic>
        <p:nvPicPr>
          <p:cNvPr id="8" name="Picture 7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336"/>
            <a:ext cx="1172730" cy="2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106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272</Words>
  <Application>Microsoft Office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harvey</dc:creator>
  <cp:lastModifiedBy>andy harvey</cp:lastModifiedBy>
  <cp:revision>18</cp:revision>
  <cp:lastPrinted>2015-04-21T10:55:10Z</cp:lastPrinted>
  <dcterms:created xsi:type="dcterms:W3CDTF">2015-04-21T10:12:32Z</dcterms:created>
  <dcterms:modified xsi:type="dcterms:W3CDTF">2015-06-01T10:38:41Z</dcterms:modified>
</cp:coreProperties>
</file>